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1F1F"/>
    <a:srgbClr val="1C1C1C"/>
    <a:srgbClr val="333945"/>
    <a:srgbClr val="060606"/>
    <a:srgbClr val="E6E6E6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3E232-52F0-42F1-ACC9-DA730F64FA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C47A0F-AFCF-4172-89FA-F8D98B7808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4BE45-2D97-456A-BE43-5A467B30E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0437-99E1-4973-B08F-3467A62268EB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E3935-CAE4-4D38-9E91-7F8B083AA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22A65F-A3B6-4783-AA81-A45F612AD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0F260-A642-4A29-B7FB-2C679FA35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69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2CF71-176F-458E-A736-371F20432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A838FB-A94C-4447-95EF-B4DE99D508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9BF09-2A28-4F81-8904-2E53290A7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0437-99E1-4973-B08F-3467A62268EB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75CED-8A67-42C2-95C5-BB5EDAC0A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B74E1-F3F2-4BD8-8665-19348828B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0F260-A642-4A29-B7FB-2C679FA35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49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0D748B-38D5-47AA-9868-941243ADC3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A5EE23-58CB-4DDF-AC22-6D1D8AA899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EB799A-252F-4CF0-8C45-654872312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0437-99E1-4973-B08F-3467A62268EB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3BC9A-95B4-445B-AB47-7EF816107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6CD3E8-5F20-4128-A603-4FDAD88E6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0F260-A642-4A29-B7FB-2C679FA35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860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EA229-3D66-4789-88CE-CAAB04931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B6CE7-5461-478E-8E7F-9243FBB46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41EE2-6978-4A71-A4EE-37BBB679B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0437-99E1-4973-B08F-3467A62268EB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B888C-70E1-4AD4-B3ED-8293593DC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B91F6-EB16-4294-80BC-8D912C71B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0F260-A642-4A29-B7FB-2C679FA35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912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1F60E-68A9-40E5-B552-37CD1056F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170EE-8F51-48AF-8A93-2724533DA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2FCC6-F7E7-44E4-A532-BA8FA91BD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0437-99E1-4973-B08F-3467A62268EB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05078-C6AA-4D20-AFFD-1E36438C8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BBC79-4558-439D-ADE5-C8FF9D6DA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0F260-A642-4A29-B7FB-2C679FA35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859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840F1-5B61-454F-893D-64057314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7D118-CDD4-4F9F-B49C-011EAEECBB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7AA2FD-C696-4CBE-A938-F34F167783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764B7F-F097-4477-B742-51EE87B8E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0437-99E1-4973-B08F-3467A62268EB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3870A3-338C-4127-9683-4DAA7D7A6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29B80-EECC-424F-B397-D13B9A89D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0F260-A642-4A29-B7FB-2C679FA35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870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8129C-F3C4-4EE7-9116-83BA10099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AA0D57-2813-4096-8635-DFDE0238B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0948DA-A252-4E05-B747-38CDFF1A2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9F807-6302-4829-AFE5-4B93FCD2DF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F226F2-C64A-4565-9C07-5A2920942B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21EDE7-7F39-4230-9415-79288918D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0437-99E1-4973-B08F-3467A62268EB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14622E-673C-4015-9934-F86AA81F1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27A6A9-B0C1-47FC-B601-C9EE6E099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0F260-A642-4A29-B7FB-2C679FA35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337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5AB6E-B65D-4104-B02E-1F214BB79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186689-2CC4-45E0-B914-F6DC5A7DA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0437-99E1-4973-B08F-3467A62268EB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A220B7-93D2-4BB6-B7EA-D1854021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CE3E9F-A832-4B42-A9B1-7A047E5CF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0F260-A642-4A29-B7FB-2C679FA35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767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72B959-2E90-4FE4-95E7-639D5A0C0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0437-99E1-4973-B08F-3467A62268EB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FFC775-C6CD-4EFE-ABA0-2C75743E0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B85EE-582B-4B76-A39F-7D10A4FDA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0F260-A642-4A29-B7FB-2C679FA35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54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251C9-DBCB-43B8-9E7B-B8B35741E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0BC10-746B-4B91-9899-66218E1A3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EA6842-3ADD-4A45-8C94-0EB0420A1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C83226-1945-44A9-9761-EC1E64DBB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0437-99E1-4973-B08F-3467A62268EB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AC2FEC-3186-4D10-AC22-A62096F9C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35B29F-A59B-42CF-97AB-1E6D0BEBA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0F260-A642-4A29-B7FB-2C679FA35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468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69C58-EA75-49FC-9D05-8BB13ABE6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53B4AF-0DBF-44CD-9E89-B56546F299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6A0BDF-0A4C-4EFC-8BF8-7A686377C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E6C44D-4B56-49C5-AB43-DF5E1CAD1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0437-99E1-4973-B08F-3467A62268EB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C62E82-58DD-4B6F-B41C-806410F06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E0E416-5D73-436F-8DA2-8A1FA085E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0F260-A642-4A29-B7FB-2C679FA35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03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1AD75B-EA46-4473-A7BD-7E108E852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F4BAD-F4C7-4745-894C-3EB3674E9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B94FC-E908-42D3-924D-0F3DD54F65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440437-99E1-4973-B08F-3467A62268EB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48601-FBD4-4186-B639-5F92521549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208F4-5D5A-496E-8A51-3D48BDAB34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C0F260-A642-4A29-B7FB-2C679FA35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539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9D17DE-1C6E-4B71-9F60-873ECF59A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DD0330"/>
                </a:solidFill>
              </a:rPr>
              <a:t>Deploying to GitHub Pages</a:t>
            </a:r>
          </a:p>
        </p:txBody>
      </p:sp>
    </p:spTree>
    <p:extLst>
      <p:ext uri="{BB962C8B-B14F-4D97-AF65-F5344CB8AC3E}">
        <p14:creationId xmlns:p14="http://schemas.microsoft.com/office/powerpoint/2010/main" val="1437677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E1E668-A310-466D-A737-7F7517432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685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171A94-E021-4370-845E-AA20CDDEE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D998B8-9958-465D-8F5E-26ADAEE53A37}"/>
              </a:ext>
            </a:extLst>
          </p:cNvPr>
          <p:cNvSpPr/>
          <p:nvPr/>
        </p:nvSpPr>
        <p:spPr>
          <a:xfrm>
            <a:off x="11343861" y="6400800"/>
            <a:ext cx="755374" cy="357809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33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D0E29E-BBA9-4569-92EE-B9362D2DA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C8C04E6-358E-4608-BC93-36DD8112109D}"/>
              </a:ext>
            </a:extLst>
          </p:cNvPr>
          <p:cNvSpPr/>
          <p:nvPr/>
        </p:nvSpPr>
        <p:spPr>
          <a:xfrm>
            <a:off x="11343861" y="6400800"/>
            <a:ext cx="755374" cy="357809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399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92A049-FC9D-42BE-82B1-4CBAAD5E4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37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F0F461-41F6-4B89-9DF2-11F764BD2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2D3BFEF-005F-4B34-B054-BFF6C83C52F4}"/>
              </a:ext>
            </a:extLst>
          </p:cNvPr>
          <p:cNvSpPr/>
          <p:nvPr/>
        </p:nvSpPr>
        <p:spPr>
          <a:xfrm>
            <a:off x="11343861" y="6400800"/>
            <a:ext cx="755374" cy="357809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94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7E15E1-CC6E-47F3-9BAA-C0EAB5C08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C8867C0-C4CA-447B-8255-EDA2007FFF84}"/>
              </a:ext>
            </a:extLst>
          </p:cNvPr>
          <p:cNvSpPr/>
          <p:nvPr/>
        </p:nvSpPr>
        <p:spPr>
          <a:xfrm>
            <a:off x="11343861" y="6400800"/>
            <a:ext cx="755374" cy="357809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1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4688A7-3319-4EAD-A857-B410BFD1B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FFAB9AA-F57F-49FA-A764-84EF5C5B0C7B}"/>
              </a:ext>
            </a:extLst>
          </p:cNvPr>
          <p:cNvSpPr/>
          <p:nvPr/>
        </p:nvSpPr>
        <p:spPr>
          <a:xfrm>
            <a:off x="11237843" y="6414052"/>
            <a:ext cx="861392" cy="344557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2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23A717-9D94-4DB6-8E03-A42FED3DE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3B5B0D-4D54-4C10-91CA-38D01B2863C0}"/>
              </a:ext>
            </a:extLst>
          </p:cNvPr>
          <p:cNvSpPr/>
          <p:nvPr/>
        </p:nvSpPr>
        <p:spPr>
          <a:xfrm>
            <a:off x="11237843" y="6414052"/>
            <a:ext cx="861392" cy="344557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16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D591F5-4B2D-4C15-A938-ED819DF5A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BC185C-2478-4638-8BB5-55522BA315BD}"/>
              </a:ext>
            </a:extLst>
          </p:cNvPr>
          <p:cNvSpPr txBox="1"/>
          <p:nvPr/>
        </p:nvSpPr>
        <p:spPr>
          <a:xfrm>
            <a:off x="5857461" y="304800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=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ngh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CC0EA5-CB1C-4992-B12E-32CB09B09A76}"/>
              </a:ext>
            </a:extLst>
          </p:cNvPr>
          <p:cNvSpPr/>
          <p:nvPr/>
        </p:nvSpPr>
        <p:spPr>
          <a:xfrm>
            <a:off x="11237843" y="6414052"/>
            <a:ext cx="861392" cy="344557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644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849060-95B0-4A60-8F62-2BD7BB585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8203062-EE04-4352-A562-7440EC2C511A}"/>
              </a:ext>
            </a:extLst>
          </p:cNvPr>
          <p:cNvSpPr/>
          <p:nvPr/>
        </p:nvSpPr>
        <p:spPr>
          <a:xfrm>
            <a:off x="11383617" y="6453809"/>
            <a:ext cx="702366" cy="304800"/>
          </a:xfrm>
          <a:prstGeom prst="rect">
            <a:avLst/>
          </a:prstGeom>
          <a:solidFill>
            <a:srgbClr val="0606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56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C3AC94-6A91-4E52-83EF-438741048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522ED1-9A18-4429-AD39-A68138037DFE}"/>
              </a:ext>
            </a:extLst>
          </p:cNvPr>
          <p:cNvSpPr/>
          <p:nvPr/>
        </p:nvSpPr>
        <p:spPr>
          <a:xfrm>
            <a:off x="11317357" y="6480313"/>
            <a:ext cx="781878" cy="278296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23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DC9256-C65C-40BB-ABE2-9202666F1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6C02158-7424-44DA-9BE2-AF01D0EFDB2A}"/>
              </a:ext>
            </a:extLst>
          </p:cNvPr>
          <p:cNvSpPr/>
          <p:nvPr/>
        </p:nvSpPr>
        <p:spPr>
          <a:xfrm>
            <a:off x="11237843" y="6414052"/>
            <a:ext cx="861392" cy="344557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49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427BF0-1C5F-418D-9CCF-33061ECB3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B724576-9577-4A36-BD69-56B44D426784}"/>
              </a:ext>
            </a:extLst>
          </p:cNvPr>
          <p:cNvSpPr/>
          <p:nvPr/>
        </p:nvSpPr>
        <p:spPr>
          <a:xfrm>
            <a:off x="11383617" y="6453809"/>
            <a:ext cx="702366" cy="304800"/>
          </a:xfrm>
          <a:prstGeom prst="rect">
            <a:avLst/>
          </a:prstGeom>
          <a:solidFill>
            <a:srgbClr val="0606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939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ED3E64-D0E1-4EBF-8E39-0E729A510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46E1763-FB83-48C3-9534-0D64E2B9A79A}"/>
              </a:ext>
            </a:extLst>
          </p:cNvPr>
          <p:cNvSpPr/>
          <p:nvPr/>
        </p:nvSpPr>
        <p:spPr>
          <a:xfrm>
            <a:off x="11237843" y="6414052"/>
            <a:ext cx="861392" cy="344557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112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18F629-0490-4407-B252-6FE53B262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03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418531-EEF9-4B52-995C-1BD16FAEA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203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4B9F85-7AC1-4C21-8B29-24350F6F2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22E90C-274D-4618-A46D-B5B3680B90BC}"/>
              </a:ext>
            </a:extLst>
          </p:cNvPr>
          <p:cNvSpPr/>
          <p:nvPr/>
        </p:nvSpPr>
        <p:spPr>
          <a:xfrm>
            <a:off x="11290852" y="6493565"/>
            <a:ext cx="808383" cy="265044"/>
          </a:xfrm>
          <a:prstGeom prst="rect">
            <a:avLst/>
          </a:prstGeom>
          <a:solidFill>
            <a:srgbClr val="3339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502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822E90C-274D-4618-A46D-B5B3680B90BC}"/>
              </a:ext>
            </a:extLst>
          </p:cNvPr>
          <p:cNvSpPr/>
          <p:nvPr/>
        </p:nvSpPr>
        <p:spPr>
          <a:xfrm>
            <a:off x="11290852" y="6493565"/>
            <a:ext cx="808383" cy="265044"/>
          </a:xfrm>
          <a:prstGeom prst="rect">
            <a:avLst/>
          </a:prstGeom>
          <a:solidFill>
            <a:srgbClr val="3339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9F3347-8C57-4B34-923E-154F05E85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9FC2BF-0850-49F8-AA48-47291A53E57D}"/>
              </a:ext>
            </a:extLst>
          </p:cNvPr>
          <p:cNvSpPr/>
          <p:nvPr/>
        </p:nvSpPr>
        <p:spPr>
          <a:xfrm>
            <a:off x="11290852" y="6493565"/>
            <a:ext cx="808383" cy="265044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6179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E7ABAE-DAC4-4CAF-B392-3A01983A8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24D82F1-A18D-425F-A44D-3992E035908F}"/>
              </a:ext>
            </a:extLst>
          </p:cNvPr>
          <p:cNvSpPr/>
          <p:nvPr/>
        </p:nvSpPr>
        <p:spPr>
          <a:xfrm>
            <a:off x="11290852" y="6493565"/>
            <a:ext cx="808383" cy="265044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445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437550-4B3D-4BC7-9570-1ED03D241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7CFC53E-1D9B-4D06-999D-0320D097A85C}"/>
              </a:ext>
            </a:extLst>
          </p:cNvPr>
          <p:cNvSpPr/>
          <p:nvPr/>
        </p:nvSpPr>
        <p:spPr>
          <a:xfrm>
            <a:off x="11290852" y="6493565"/>
            <a:ext cx="808383" cy="265044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789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7CD1D7-FE28-435D-BB76-841AD7CA2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50E0565-EBBD-458F-8BB5-C509FFBC595E}"/>
              </a:ext>
            </a:extLst>
          </p:cNvPr>
          <p:cNvSpPr/>
          <p:nvPr/>
        </p:nvSpPr>
        <p:spPr>
          <a:xfrm>
            <a:off x="11290852" y="6493565"/>
            <a:ext cx="808383" cy="265044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587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92B1D8-89C6-415F-9E47-B94884D96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58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4E210E-C6BF-4616-8842-68BD7F4DD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081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FDABFA-E30D-44D1-BE5A-AFD5F1C5D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367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03C09E-0548-4FF0-809A-B8513DAA0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065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301725-82BA-4F4A-AD26-3D3C0420C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AF27EA-07EF-41DE-9D51-AC7F05355E66}"/>
              </a:ext>
            </a:extLst>
          </p:cNvPr>
          <p:cNvSpPr/>
          <p:nvPr/>
        </p:nvSpPr>
        <p:spPr>
          <a:xfrm>
            <a:off x="11343861" y="6400800"/>
            <a:ext cx="755374" cy="357809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09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71CD4B-BADF-4387-9604-9F699FD50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CCC3616-EE0D-41E4-90D6-7B9290FE1434}"/>
              </a:ext>
            </a:extLst>
          </p:cNvPr>
          <p:cNvSpPr/>
          <p:nvPr/>
        </p:nvSpPr>
        <p:spPr>
          <a:xfrm>
            <a:off x="11343861" y="6400800"/>
            <a:ext cx="755374" cy="357809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516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1725BE-B849-4ED6-AE8E-FF60B8D3D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54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6</Words>
  <Application>Microsoft Office PowerPoint</Application>
  <PresentationFormat>Widescreen</PresentationFormat>
  <Paragraphs>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Deploying to GitHub Pages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Deploying to GitHub Pages</dc:title>
  <dc:creator>Lucid Unity</dc:creator>
  <cp:lastModifiedBy>Lucid Unity</cp:lastModifiedBy>
  <cp:revision>16</cp:revision>
  <dcterms:created xsi:type="dcterms:W3CDTF">2018-12-27T20:23:26Z</dcterms:created>
  <dcterms:modified xsi:type="dcterms:W3CDTF">2018-12-28T06:29:28Z</dcterms:modified>
</cp:coreProperties>
</file>